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DM Sans Semi Bold" panose="020B0604020202020204" charset="0"/>
      <p:regular r:id="rId13"/>
    </p:embeddedFont>
    <p:embeddedFont>
      <p:font typeface="Inter Medium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471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741164"/>
            <a:ext cx="13042821" cy="1760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900"/>
              </a:lnSpc>
              <a:buNone/>
            </a:pPr>
            <a:r>
              <a:rPr lang="en-US" sz="55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EduConnect: A Smart Education Service Platform</a:t>
            </a:r>
            <a:endParaRPr lang="en-US" sz="5500" dirty="0"/>
          </a:p>
        </p:txBody>
      </p:sp>
      <p:sp>
        <p:nvSpPr>
          <p:cNvPr id="5" name="Text 2"/>
          <p:cNvSpPr/>
          <p:nvPr/>
        </p:nvSpPr>
        <p:spPr>
          <a:xfrm>
            <a:off x="770930" y="2558726"/>
            <a:ext cx="5371267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Empowering Education Through Technology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27710" y="3348275"/>
            <a:ext cx="3310057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Project Team Member: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>
          <a:xfrm>
            <a:off x="793790" y="3897035"/>
            <a:ext cx="6419374" cy="1270159"/>
          </a:xfrm>
          <a:prstGeom prst="roundRect">
            <a:avLst>
              <a:gd name="adj" fmla="val 863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770930" y="3897035"/>
            <a:ext cx="91440" cy="1270159"/>
          </a:xfrm>
          <a:prstGeom prst="roundRect">
            <a:avLst>
              <a:gd name="adj" fmla="val 33488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89303" y="4123968"/>
            <a:ext cx="5896928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Mobarak Hossain Zobaer </a:t>
            </a:r>
          </a:p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ID: 0432220005101029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417237" y="3897035"/>
            <a:ext cx="6419374" cy="1270159"/>
          </a:xfrm>
          <a:prstGeom prst="roundRect">
            <a:avLst>
              <a:gd name="adj" fmla="val 8639"/>
            </a:avLst>
          </a:prstGeom>
          <a:solidFill>
            <a:srgbClr val="FFFFFF"/>
          </a:solidFill>
          <a:ln w="2286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394377" y="3897035"/>
            <a:ext cx="91440" cy="1270159"/>
          </a:xfrm>
          <a:prstGeom prst="roundRect">
            <a:avLst>
              <a:gd name="adj" fmla="val 33488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712750" y="4123968"/>
            <a:ext cx="285797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 Sadia Akter </a:t>
            </a:r>
            <a:r>
              <a:rPr lang="en-US" sz="2000" dirty="0" err="1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Tuly</a:t>
            </a: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 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ID: 0432220005101030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93790" y="5396746"/>
            <a:ext cx="13042821" cy="8162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Supervisor:</a:t>
            </a: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16650" y="5979326"/>
            <a:ext cx="13042821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 Imtiaz, Department of Head </a:t>
            </a:r>
          </a:p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of Computer Science and Engineering, 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93790" y="6765979"/>
            <a:ext cx="13042821" cy="408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0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University of Information Technology and Sciences (UITS)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768793"/>
            <a:ext cx="782550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Our Vision Realized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3087172"/>
            <a:ext cx="130428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three-tier platform transforms education services in Bangladesh, creating notable social and economic impact.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34351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Thank You!</a:t>
            </a:r>
            <a:endParaRPr lang="en-US" sz="13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5024"/>
            <a:ext cx="85068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Key Objectives for EduConnect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074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30743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564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Online Admissions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05514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Automatic and streamline the university application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process online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23074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86482" y="230743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565696" y="25647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Result Management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565696" y="3055144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 and management of academic results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SSC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and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HSC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2307431"/>
            <a:ext cx="4196358" cy="2093714"/>
          </a:xfrm>
          <a:prstGeom prst="roundRect">
            <a:avLst>
              <a:gd name="adj" fmla="val 6988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609653" y="2307431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988868" y="2564725"/>
            <a:ext cx="30229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Digital Library Access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988868" y="305514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Access and download to nationwide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NCTB textbooks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via a robust digital library.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627959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63310" y="4627959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142524" y="4885253"/>
            <a:ext cx="29244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AI Learning Assistant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142524" y="5375672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Integrate an intelligent AI assistant to provide personalized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learning support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for students.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4627959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5186482" y="4627959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5565696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News Hub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5565696" y="5375672"/>
            <a:ext cx="35903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Establish a platform for  timely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educational announcements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9640133" y="4627959"/>
            <a:ext cx="4196358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9609653" y="4627959"/>
            <a:ext cx="121920" cy="2456617"/>
          </a:xfrm>
          <a:prstGeom prst="roundRect">
            <a:avLst>
              <a:gd name="adj" fmla="val 27907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9988868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Secure Platform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9988868" y="5375672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Ensure Every Student Dashboard and advanced role-based authentication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sign up , sign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and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administrator dashboard.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C4B178-80E4-8E63-A46D-91116B20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85" y="1133059"/>
            <a:ext cx="12746229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9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54123"/>
            <a:ext cx="1140535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Transforming Educational Challenges into Solutions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574727"/>
            <a:ext cx="6407944" cy="4100751"/>
          </a:xfrm>
          <a:prstGeom prst="roundRect">
            <a:avLst>
              <a:gd name="adj" fmla="val 83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24270" y="2605207"/>
            <a:ext cx="6346984" cy="68044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7621" y="277522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512463"/>
            <a:ext cx="47944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Inefficient Educational Ecosystems</a:t>
            </a:r>
            <a:endParaRPr lang="en-US" sz="2200" b="1" dirty="0"/>
          </a:p>
        </p:txBody>
      </p:sp>
      <p:sp>
        <p:nvSpPr>
          <p:cNvPr id="7" name="Text 4"/>
          <p:cNvSpPr/>
          <p:nvPr/>
        </p:nvSpPr>
        <p:spPr>
          <a:xfrm>
            <a:off x="1051084" y="400288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Inefficient,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manual admissions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processes.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51084" y="4445079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Dividing results and checking each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section separately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51084" y="525018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Restricted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access to essential learning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resources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51084" y="569237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There is no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single platform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that provides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 services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together.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2574727"/>
            <a:ext cx="6408063" cy="4100751"/>
          </a:xfrm>
          <a:prstGeom prst="roundRect">
            <a:avLst>
              <a:gd name="adj" fmla="val 830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459027" y="2605207"/>
            <a:ext cx="6347103" cy="680442"/>
          </a:xfrm>
          <a:prstGeom prst="rect">
            <a:avLst/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2498" y="2775228"/>
            <a:ext cx="340162" cy="340162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85842" y="3512463"/>
            <a:ext cx="47028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EduConnect's Innovative Solutions</a:t>
            </a:r>
            <a:endParaRPr lang="en-US" sz="2200" b="1" dirty="0"/>
          </a:p>
        </p:txBody>
      </p:sp>
      <p:sp>
        <p:nvSpPr>
          <p:cNvPr id="15" name="Text 11"/>
          <p:cNvSpPr/>
          <p:nvPr/>
        </p:nvSpPr>
        <p:spPr>
          <a:xfrm>
            <a:off x="7685842" y="4002881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Seamless online application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and tracking.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85842" y="4445079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Centralized system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for instant academic updates.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685842" y="488727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Access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to 200+ NCTB digital textbooks.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685842" y="532947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Comprehensive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administrative dashboards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for data-driven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2753"/>
            <a:ext cx="714648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Feasibility &amp; Market Opportunity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093357"/>
            <a:ext cx="6407944" cy="5063371"/>
          </a:xfrm>
          <a:prstGeom prst="roundRect">
            <a:avLst>
              <a:gd name="adj" fmla="val 67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1020604" y="232017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770" y="2507218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227427"/>
            <a:ext cx="480750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Market Research: Bangladesh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020604" y="3788807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Bangladesh is experiencing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rapid growth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 digital education.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0604" y="459390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Over 10 million students require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accessible online educational services.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020604" y="539900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Over 200 universities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want an easier, automated 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admission system.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20604" y="620410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solution helps the Digital Bangladesh vision for education site.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428548" y="2093357"/>
            <a:ext cx="6408063" cy="5063371"/>
          </a:xfrm>
          <a:prstGeom prst="roundRect">
            <a:avLst>
              <a:gd name="adj" fmla="val 672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7655362" y="232017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2507218"/>
            <a:ext cx="306110" cy="30611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7655362" y="3227427"/>
            <a:ext cx="544365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Technical Feasibility: MERN Stack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655362" y="378880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Reliability: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Uses the trusted MERN stack to make the system reliable.</a:t>
            </a:r>
            <a:endParaRPr lang="en-US" sz="1750" dirty="0"/>
          </a:p>
        </p:txBody>
      </p:sp>
      <p:sp>
        <p:nvSpPr>
          <p:cNvPr id="16" name="Text 12"/>
          <p:cNvSpPr/>
          <p:nvPr/>
        </p:nvSpPr>
        <p:spPr>
          <a:xfrm>
            <a:off x="7655362" y="459390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Scalability: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Grows easily because it uses a cloud-based database (MongoDB Atlas).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7655362" y="539900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Cost-Efficiency: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Optimized processes make the system cheaper to develop and run.</a:t>
            </a:r>
            <a:endParaRPr lang="en-US" sz="1750" dirty="0"/>
          </a:p>
        </p:txBody>
      </p:sp>
      <p:sp>
        <p:nvSpPr>
          <p:cNvPr id="18" name="Text 14"/>
          <p:cNvSpPr/>
          <p:nvPr/>
        </p:nvSpPr>
        <p:spPr>
          <a:xfrm>
            <a:off x="7655362" y="620410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Content: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Integrates over 200 digitized NCTB textbooks, greatly expanding content accessibility.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048107"/>
            <a:ext cx="106263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Research &amp; Development Methodology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0970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2452092"/>
            <a:ext cx="6407944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93790" y="2626400"/>
            <a:ext cx="375677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Research Methodology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3790" y="3187779"/>
            <a:ext cx="640794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research started with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surveys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interviews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and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requirement analysis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 We supported this with studies of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existing platforms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and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academic sources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428548" y="209704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28548" y="2452092"/>
            <a:ext cx="6408063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28548" y="262640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SDLC Model: Agile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428548" y="3187779"/>
            <a:ext cx="640806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Our development followed the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Agile (Spiral) model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using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iterations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regular feedback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flexible requirements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and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strong risk control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3790" y="467332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DM Sans Light" pitchFamily="34" charset="0"/>
                <a:ea typeface="DM Sans Light" pitchFamily="34" charset="-122"/>
                <a:cs typeface="DM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3790" y="5028367"/>
            <a:ext cx="13042821" cy="30480"/>
          </a:xfrm>
          <a:prstGeom prst="rect">
            <a:avLst/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793790" y="5202674"/>
            <a:ext cx="343840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Development Phases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93790" y="57640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Phase 1: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Foundation (Authentication, Database) – Established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core architectural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components.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793790" y="62062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Phase 2: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Core Features (Admissions, Student Profile) – Implemented essential </a:t>
            </a: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user functionalities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664845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Phase 3:</a:t>
            </a: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Advanced (AI Assistant) – Creating powerful AI and data analytics tools..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6166"/>
            <a:ext cx="9361765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System Architecture: Data Flow Diagram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727" y="1744147"/>
            <a:ext cx="10994946" cy="47413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57540" y="5586324"/>
            <a:ext cx="2627954" cy="311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Content Management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2557540" y="4488788"/>
            <a:ext cx="2494400" cy="311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Results Publication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2557540" y="3402338"/>
            <a:ext cx="2632458" cy="311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Admission Processing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2557540" y="2353081"/>
            <a:ext cx="2494400" cy="311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Authentication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793790" y="6702266"/>
            <a:ext cx="13042821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It provides critical insight into </a:t>
            </a:r>
            <a:r>
              <a:rPr lang="en-US" sz="18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system boundaries</a:t>
            </a: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sz="18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core functionalities</a:t>
            </a: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and the </a:t>
            </a:r>
            <a:r>
              <a:rPr lang="en-US" sz="18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dynamic movement</a:t>
            </a: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of information.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642" y="594479"/>
            <a:ext cx="8164116" cy="439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EduConnect: Comprehensive Features Overview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756642" y="1384816"/>
            <a:ext cx="2810708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Student Website 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6642" y="5430441"/>
            <a:ext cx="638710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Online Admissions: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Users can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apply 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and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track 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their application status instantly.</a:t>
            </a:r>
            <a:endParaRPr lang="en-US" dirty="0"/>
          </a:p>
        </p:txBody>
      </p:sp>
      <p:sp>
        <p:nvSpPr>
          <p:cNvPr id="6" name="Text 3"/>
          <p:cNvSpPr/>
          <p:nvPr/>
        </p:nvSpPr>
        <p:spPr>
          <a:xfrm>
            <a:off x="756642" y="6041588"/>
            <a:ext cx="638710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Efficient Result Retrieval: 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Students can quickly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check their results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using their roll number.</a:t>
            </a:r>
            <a:endParaRPr lang="en-US" dirty="0"/>
          </a:p>
        </p:txBody>
      </p:sp>
      <p:sp>
        <p:nvSpPr>
          <p:cNvPr id="7" name="Text 4"/>
          <p:cNvSpPr/>
          <p:nvPr/>
        </p:nvSpPr>
        <p:spPr>
          <a:xfrm>
            <a:off x="756642" y="6652736"/>
            <a:ext cx="638710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NCTB Digital Library: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Students can access all digital textbooks for grades 1 to 12.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756642" y="7263884"/>
            <a:ext cx="638710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AI Assistant: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Provides a smart chatbot to help students </a:t>
            </a:r>
          </a:p>
          <a:p>
            <a:pPr algn="l">
              <a:lnSpc>
                <a:spcPts val="1750"/>
              </a:lnSpc>
              <a:buSzPct val="100000"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    learn better.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7494270" y="1384816"/>
            <a:ext cx="2810708" cy="351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Admin Portal</a:t>
            </a:r>
            <a:endParaRPr lang="en-US" sz="22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269" y="1894165"/>
            <a:ext cx="6566098" cy="290000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94270" y="3789640"/>
            <a:ext cx="638710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94270" y="4140875"/>
            <a:ext cx="638710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94270" y="4492109"/>
            <a:ext cx="638710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7494270" y="4843343"/>
            <a:ext cx="6387108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1100" dirty="0"/>
          </a:p>
        </p:txBody>
      </p:sp>
      <p:sp>
        <p:nvSpPr>
          <p:cNvPr id="15" name="Text 11"/>
          <p:cNvSpPr/>
          <p:nvPr/>
        </p:nvSpPr>
        <p:spPr>
          <a:xfrm>
            <a:off x="7494270" y="5194578"/>
            <a:ext cx="638710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Dynamic Dashboard: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Provides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instant information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help make smart decisions.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7494270" y="5805726"/>
            <a:ext cx="638710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User Management: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Provides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Read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Update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,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Delete 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functionalities.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7494270" y="6416873"/>
            <a:ext cx="638710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Optimized Admission Workflow: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Streamlines the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approval 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and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rejection 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processes for all applications.</a:t>
            </a:r>
            <a:endParaRPr lang="en-US" dirty="0"/>
          </a:p>
        </p:txBody>
      </p:sp>
      <p:sp>
        <p:nvSpPr>
          <p:cNvPr id="18" name="Text 14"/>
          <p:cNvSpPr/>
          <p:nvPr/>
        </p:nvSpPr>
        <p:spPr>
          <a:xfrm>
            <a:off x="7494270" y="7028021"/>
            <a:ext cx="6387108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Content Management: 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Makes it easy to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create and share news and updates.</a:t>
            </a:r>
            <a:endParaRPr lang="en-US" dirty="0"/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5E2FA3-C7F6-A137-94F1-738DCFF4F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72" y="1785341"/>
            <a:ext cx="6387108" cy="30065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09387"/>
            <a:ext cx="9290923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Socio-Economic Impact &amp; Future Vision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4219099" cy="3078242"/>
          </a:xfrm>
          <a:prstGeom prst="roundRect">
            <a:avLst>
              <a:gd name="adj" fmla="val 356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1967389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3"/>
          <p:cNvSpPr/>
          <p:nvPr/>
        </p:nvSpPr>
        <p:spPr>
          <a:xfrm>
            <a:off x="2614136" y="1701046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87610" y="1874520"/>
            <a:ext cx="231338" cy="23133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09412" y="2472214"/>
            <a:ext cx="378785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Enhanced Operational Efficiency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009412" y="3310771"/>
            <a:ext cx="3787854" cy="1542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Assume that we achieving a </a:t>
            </a:r>
            <a:r>
              <a:rPr lang="en-US" sz="18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70% reduction</a:t>
            </a: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in processing time for educational institutions, administrative tasks.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5205651" y="1990249"/>
            <a:ext cx="4219099" cy="3078242"/>
          </a:xfrm>
          <a:prstGeom prst="roundRect">
            <a:avLst>
              <a:gd name="adj" fmla="val 356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7"/>
          <p:cNvSpPr/>
          <p:nvPr/>
        </p:nvSpPr>
        <p:spPr>
          <a:xfrm>
            <a:off x="5205651" y="1967389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025997" y="1701046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99471" y="1874520"/>
            <a:ext cx="231338" cy="231338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421273" y="2472214"/>
            <a:ext cx="37252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Optimized Cost Structures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5421273" y="2949297"/>
            <a:ext cx="3787854" cy="1542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Delivering </a:t>
            </a:r>
            <a:r>
              <a:rPr lang="en-US" sz="18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significant cost savings</a:t>
            </a: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for educational institutions through </a:t>
            </a:r>
            <a:r>
              <a:rPr lang="en-US" sz="18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digital transition</a:t>
            </a: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.</a:t>
            </a:r>
            <a:endParaRPr lang="en-US" sz="1850" dirty="0"/>
          </a:p>
        </p:txBody>
      </p:sp>
      <p:sp>
        <p:nvSpPr>
          <p:cNvPr id="15" name="Shape 11"/>
          <p:cNvSpPr/>
          <p:nvPr/>
        </p:nvSpPr>
        <p:spPr>
          <a:xfrm>
            <a:off x="9617512" y="1990249"/>
            <a:ext cx="4219099" cy="3078242"/>
          </a:xfrm>
          <a:prstGeom prst="roundRect">
            <a:avLst>
              <a:gd name="adj" fmla="val 3565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2"/>
          <p:cNvSpPr/>
          <p:nvPr/>
        </p:nvSpPr>
        <p:spPr>
          <a:xfrm>
            <a:off x="9617512" y="1967389"/>
            <a:ext cx="4219099" cy="91440"/>
          </a:xfrm>
          <a:prstGeom prst="roundRect">
            <a:avLst>
              <a:gd name="adj" fmla="val 31628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3"/>
          <p:cNvSpPr/>
          <p:nvPr/>
        </p:nvSpPr>
        <p:spPr>
          <a:xfrm>
            <a:off x="11437858" y="1701046"/>
            <a:ext cx="578406" cy="578406"/>
          </a:xfrm>
          <a:prstGeom prst="roundRect">
            <a:avLst>
              <a:gd name="adj" fmla="val 158090"/>
            </a:avLst>
          </a:prstGeom>
          <a:solidFill>
            <a:srgbClr val="1C977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611332" y="1874520"/>
            <a:ext cx="231338" cy="231338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33134" y="2472214"/>
            <a:ext cx="3014901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Resource Distribution</a:t>
            </a:r>
            <a:endParaRPr lang="en-US" sz="2250" dirty="0"/>
          </a:p>
        </p:txBody>
      </p:sp>
      <p:sp>
        <p:nvSpPr>
          <p:cNvPr id="20" name="Text 15"/>
          <p:cNvSpPr/>
          <p:nvPr/>
        </p:nvSpPr>
        <p:spPr>
          <a:xfrm>
            <a:off x="9833134" y="2949297"/>
            <a:ext cx="3787854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Provides all students with </a:t>
            </a:r>
            <a:r>
              <a:rPr lang="en-US" sz="1850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fair access</a:t>
            </a: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to essential resources.</a:t>
            </a:r>
            <a:endParaRPr lang="en-US" sz="1850" dirty="0"/>
          </a:p>
        </p:txBody>
      </p:sp>
      <p:sp>
        <p:nvSpPr>
          <p:cNvPr id="21" name="Text 16"/>
          <p:cNvSpPr/>
          <p:nvPr/>
        </p:nvSpPr>
        <p:spPr>
          <a:xfrm>
            <a:off x="793790" y="5357693"/>
            <a:ext cx="4923592" cy="4819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Strategic Future Initiatives</a:t>
            </a:r>
            <a:endParaRPr lang="en-US" sz="3000" dirty="0"/>
          </a:p>
        </p:txBody>
      </p:sp>
      <p:sp>
        <p:nvSpPr>
          <p:cNvPr id="22" name="Text 17"/>
          <p:cNvSpPr/>
          <p:nvPr/>
        </p:nvSpPr>
        <p:spPr>
          <a:xfrm>
            <a:off x="793790" y="6128861"/>
            <a:ext cx="130428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Building a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mobile app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with React Native so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more people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can use it.</a:t>
            </a:r>
            <a:endParaRPr lang="en-US" dirty="0"/>
          </a:p>
        </p:txBody>
      </p:sp>
      <p:sp>
        <p:nvSpPr>
          <p:cNvPr id="23" name="Text 18"/>
          <p:cNvSpPr/>
          <p:nvPr/>
        </p:nvSpPr>
        <p:spPr>
          <a:xfrm>
            <a:off x="793790" y="6581775"/>
            <a:ext cx="130428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Supports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hassle-free financial transactions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through bKash and Nagad.</a:t>
            </a:r>
            <a:endParaRPr lang="en-US" dirty="0"/>
          </a:p>
        </p:txBody>
      </p:sp>
      <p:sp>
        <p:nvSpPr>
          <p:cNvPr id="24" name="Text 19"/>
          <p:cNvSpPr/>
          <p:nvPr/>
        </p:nvSpPr>
        <p:spPr>
          <a:xfrm>
            <a:off x="793790" y="7034689"/>
            <a:ext cx="1304282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Allows users to </a:t>
            </a:r>
            <a:r>
              <a:rPr lang="en-US" b="1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choose Bangla or English</a:t>
            </a:r>
            <a:r>
              <a:rPr lang="en-US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for easier access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700</Words>
  <Application>Microsoft Office PowerPoint</Application>
  <PresentationFormat>Custom</PresentationFormat>
  <Paragraphs>99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Medium</vt:lpstr>
      <vt:lpstr>DM Sans Semi Bold</vt:lpstr>
      <vt:lpstr>DM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MH ZOBAER</dc:creator>
  <cp:lastModifiedBy>MH ZOBAER</cp:lastModifiedBy>
  <cp:revision>6</cp:revision>
  <dcterms:created xsi:type="dcterms:W3CDTF">2025-11-18T17:36:15Z</dcterms:created>
  <dcterms:modified xsi:type="dcterms:W3CDTF">2025-11-18T18:18:15Z</dcterms:modified>
</cp:coreProperties>
</file>